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0" r:id="rId2"/>
    <p:sldId id="333" r:id="rId3"/>
    <p:sldId id="401" r:id="rId4"/>
    <p:sldId id="335" r:id="rId5"/>
    <p:sldId id="369" r:id="rId6"/>
    <p:sldId id="373" r:id="rId7"/>
    <p:sldId id="337" r:id="rId8"/>
    <p:sldId id="284" r:id="rId9"/>
    <p:sldId id="411" r:id="rId10"/>
    <p:sldId id="405" r:id="rId11"/>
    <p:sldId id="345" r:id="rId12"/>
    <p:sldId id="353" r:id="rId13"/>
    <p:sldId id="375" r:id="rId14"/>
    <p:sldId id="387" r:id="rId15"/>
    <p:sldId id="351" r:id="rId16"/>
    <p:sldId id="377" r:id="rId17"/>
    <p:sldId id="379" r:id="rId18"/>
    <p:sldId id="385" r:id="rId19"/>
    <p:sldId id="413" r:id="rId20"/>
    <p:sldId id="409" r:id="rId21"/>
    <p:sldId id="362" r:id="rId22"/>
    <p:sldId id="367" r:id="rId23"/>
    <p:sldId id="391" r:id="rId24"/>
    <p:sldId id="393" r:id="rId25"/>
    <p:sldId id="395" r:id="rId26"/>
    <p:sldId id="397" r:id="rId27"/>
    <p:sldId id="407" r:id="rId28"/>
    <p:sldId id="399" r:id="rId29"/>
    <p:sldId id="41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>
      <p:cViewPr>
        <p:scale>
          <a:sx n="70" d="100"/>
          <a:sy n="70" d="100"/>
        </p:scale>
        <p:origin x="-1386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4;&#1053;&#1057;\Desktop\&#1050;&#1086;&#1088;&#1086;&#1083;&#1105;&#1074;&#1072;%20&#1053;&#1072;&#1090;&#1072;&#1083;&#1100;&#1103;%20&#8211;%20&#1052;&#1072;&#1083;&#1077;&#1085;&#1100;&#1082;&#1072;&#1103;%20&#1089;&#1090;&#1088;&#1072;&#1085;&#1072;%20(&#1084;&#1080;&#1085;&#1091;&#1089;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etske_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42908" y="0"/>
            <a:ext cx="9286908" cy="696518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1772816"/>
            <a:ext cx="6572296" cy="3600400"/>
          </a:xfrm>
        </p:spPr>
        <p:txBody>
          <a:bodyPr>
            <a:normAutofit fontScale="90000"/>
          </a:bodyPr>
          <a:lstStyle/>
          <a:p>
            <a:pPr eaLnBrk="0" hangingPunct="0"/>
            <a: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Организация  развивающей предметно-пространственной среды</a:t>
            </a:r>
            <a:b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 (РППС) в </a:t>
            </a:r>
            <a: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старшей  </a:t>
            </a:r>
            <a: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группе  компенсирующей направленности «</a:t>
            </a:r>
            <a:r>
              <a:rPr lang="ru-RU" sz="3600" b="1" i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Дюймовочка</a:t>
            </a:r>
            <a: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»</a:t>
            </a:r>
            <a:b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36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27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                                    </a:t>
            </a:r>
            <a:r>
              <a:rPr lang="ru-RU" sz="27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Подготовила:</a:t>
            </a:r>
            <a:br>
              <a:rPr lang="ru-RU" sz="27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27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                                                 воспитатель Щукина И.Н.</a:t>
            </a:r>
            <a:r>
              <a:rPr lang="ru-RU" sz="2700" b="1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  <a:cs typeface="Times New Roman" pitchFamily="18" charset="0"/>
              </a:rPr>
              <a:t/>
            </a:r>
            <a:br>
              <a:rPr lang="ru-RU" sz="27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  <a:cs typeface="Times New Roman" pitchFamily="18" charset="0"/>
              </a:rPr>
            </a:br>
            <a:endParaRPr lang="ru-RU" sz="2700" dirty="0"/>
          </a:p>
        </p:txBody>
      </p:sp>
      <p:pic>
        <p:nvPicPr>
          <p:cNvPr id="6" name="Королёва Наталья – Маленькая страна (минус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7584" y="24208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 numSld="23" showWhenStopped="0">
                <p:cTn id="10" repeatCount="2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2" descr="H:\DCIM\100PHOTO\SAM_417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37161" y="2580386"/>
            <a:ext cx="3840000" cy="21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3" descr="H:\DCIM\100PHOTO\SAM_419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76056" y="1988840"/>
            <a:ext cx="3024336" cy="40324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3131840" y="1196752"/>
            <a:ext cx="30444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 дежурства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Содержимое 8" descr="IMG_23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32040" y="393305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8" descr="IMG_23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86104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627784" y="836712"/>
            <a:ext cx="3852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 «Я познаю мир»</a:t>
            </a:r>
            <a:endParaRPr lang="ru-RU" sz="3200" dirty="0"/>
          </a:p>
        </p:txBody>
      </p:sp>
      <p:pic>
        <p:nvPicPr>
          <p:cNvPr id="19458" name="Picture 2" descr="C:\Users\1\Desktop\GIF_20231227_131538.gif"/>
          <p:cNvPicPr>
            <a:picLocks noChangeAspect="1" noChangeArrowheads="1"/>
          </p:cNvPicPr>
          <p:nvPr/>
        </p:nvPicPr>
        <p:blipFill>
          <a:blip r:embed="rId5" cstate="print"/>
          <a:srcRect t="8567" r="2703"/>
          <a:stretch>
            <a:fillRect/>
          </a:stretch>
        </p:blipFill>
        <p:spPr bwMode="auto">
          <a:xfrm>
            <a:off x="3347864" y="1340768"/>
            <a:ext cx="2592288" cy="3074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Содержимое 8" descr="IMG_23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95736" y="1700808"/>
            <a:ext cx="4392488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475656" y="1052736"/>
            <a:ext cx="53447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экспериментирования</a:t>
            </a:r>
            <a:endParaRPr lang="ru-RU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Содержимое 8" descr="IMG_23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987824" y="908720"/>
            <a:ext cx="25138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труда</a:t>
            </a:r>
            <a:endParaRPr lang="ru-RU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Содержимое 8" descr="IMG_23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44008" y="3364396"/>
            <a:ext cx="3542523" cy="265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987824" y="980728"/>
            <a:ext cx="33185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Уголок  краеведения</a:t>
            </a:r>
            <a:endParaRPr lang="ru-RU" sz="3200" dirty="0"/>
          </a:p>
        </p:txBody>
      </p:sp>
      <p:pic>
        <p:nvPicPr>
          <p:cNvPr id="16385" name="Picture 1" descr="C:\Users\1\Desktop\20231227_131739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115616" y="1556792"/>
            <a:ext cx="3312368" cy="3379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Содержимое 4" descr="H:\DCIM\100PHOTO\SAM_4221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3968" y="4077072"/>
            <a:ext cx="335473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H:\DCIM\100PHOTO\SAM_422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355976" y="1412776"/>
            <a:ext cx="315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H:\DCIM\100PHOTO\SAM_422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115616" y="2060848"/>
            <a:ext cx="2808312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827584" y="764704"/>
            <a:ext cx="6918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конструктивной деятельности</a:t>
            </a:r>
            <a:endParaRPr lang="ru-RU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Содержимое 8" descr="IMG_23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59632" y="1700808"/>
            <a:ext cx="6620842" cy="4032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331640" y="980728"/>
            <a:ext cx="63818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математического развития</a:t>
            </a:r>
            <a:endParaRPr lang="ru-RU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2" descr="H:\DCIM\100PHOTO\SAM_417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59632" y="2924944"/>
            <a:ext cx="3024336" cy="226825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3" descr="H:\DCIM\100PHOTO\SAM_419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4046" y="2060847"/>
            <a:ext cx="3024336" cy="40324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2195736" y="1124744"/>
            <a:ext cx="45961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 сенсорного развития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Содержимое 8" descr="IMG_23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5696" y="1700808"/>
            <a:ext cx="576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771800" y="980728"/>
            <a:ext cx="4241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 речевого развития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Содержимое 4" descr="H:\DCIM\100PHOTO\SAM_4221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4048" y="3429000"/>
            <a:ext cx="2664296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H:\DCIM\100PHOTO\SAM_422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99592" y="4005064"/>
            <a:ext cx="336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H:\DCIM\100PHOTO\SAM_422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99592" y="1268760"/>
            <a:ext cx="336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755576" y="764704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 творчества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1" name="Picture 2" descr="H:\DCIM\100PHOTO\SAM_422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572000" y="1412776"/>
            <a:ext cx="3360000" cy="189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1600" y="1071546"/>
            <a:ext cx="6529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i="1" dirty="0" smtClean="0">
              <a:solidFill>
                <a:srgbClr val="7030A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1484784"/>
            <a:ext cx="7056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Особенности возраста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endParaRPr lang="ru-RU" alt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- накопление опыта совместной со сверстниками деятельности;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- развитие познавательной активности и деятельности; 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- попытки творчески отражать впечатления в продуктивных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видах деятельности. 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Содержимое 8" descr="IMG_23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5696" y="1700808"/>
            <a:ext cx="576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123728" y="1052736"/>
            <a:ext cx="51635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Выставка  детского творчества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2" descr="H:\DCIM\100PHOTO\SAM_417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1560" y="2060848"/>
            <a:ext cx="3840000" cy="288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3" descr="H:\DCIM\100PHOTO\SAM_419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44008" y="3573016"/>
            <a:ext cx="3840001" cy="288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395536" y="980728"/>
            <a:ext cx="8485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музыкально-театрализованной деятельности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Содержимое 4" descr="H:\DCIM\100PHOTO\SAM_4221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96136" y="1268760"/>
            <a:ext cx="2787008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H:\DCIM\100PHOTO\SAM_422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5536" y="3258000"/>
            <a:ext cx="27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H:\DCIM\100PHOTO\SAM_422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131840" y="2348880"/>
            <a:ext cx="27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691680" y="908720"/>
            <a:ext cx="4775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физического развития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Содержимое 8" descr="IMG_23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5696" y="1700808"/>
            <a:ext cx="576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63635" y="764704"/>
            <a:ext cx="76803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Информационно-просветительский центр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для родителей</a:t>
            </a:r>
            <a:endParaRPr lang="ru-RU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Содержимое 8" descr="IMG_23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5696" y="1939030"/>
            <a:ext cx="5760000" cy="3843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195736" y="980728"/>
            <a:ext cx="4466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Логопедический кабинет</a:t>
            </a:r>
            <a:endParaRPr lang="ru-RU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Содержимое 8" descr="IMG_23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5697" y="1939030"/>
            <a:ext cx="5759998" cy="3843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987824" y="1052736"/>
            <a:ext cx="30684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Спортивный зал</a:t>
            </a:r>
            <a:endParaRPr lang="ru-RU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Содержимое 8" descr="IMG_23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63688" y="1628800"/>
            <a:ext cx="5328592" cy="4442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699792" y="908720"/>
            <a:ext cx="3627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Сенсорная комната</a:t>
            </a:r>
            <a:endParaRPr lang="ru-RU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Содержимое 8" descr="IMG_23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53325" y="1939030"/>
            <a:ext cx="5124741" cy="3843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267744" y="980728"/>
            <a:ext cx="4852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Кабинет </a:t>
            </a:r>
            <a:r>
              <a:rPr lang="ru-RU" sz="3600" b="1" dirty="0" err="1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изодеятельности</a:t>
            </a:r>
            <a:endParaRPr lang="ru-RU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Содержимое 8" descr="IMG_23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5697" y="1939030"/>
            <a:ext cx="5759998" cy="3843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051720" y="1052736"/>
            <a:ext cx="5123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Мини-музей  «Русская изба»</a:t>
            </a:r>
            <a:endParaRPr lang="ru-RU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Содержимое 8" descr="IMG_23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1340768"/>
            <a:ext cx="7184016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1600" y="1071546"/>
            <a:ext cx="6529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i="1" dirty="0" smtClean="0">
              <a:solidFill>
                <a:srgbClr val="7030A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1052736"/>
            <a:ext cx="547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Игрушки    и   материалы</a:t>
            </a:r>
          </a:p>
          <a:p>
            <a:pPr algn="ctr">
              <a:buFontTx/>
              <a:buNone/>
            </a:pPr>
            <a:endParaRPr lang="ru-RU" sz="2800" b="1" dirty="0" smtClean="0">
              <a:solidFill>
                <a:srgbClr val="FF0000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1484784"/>
            <a:ext cx="70567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ru-RU" alt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для обеспечения оптимальной двигательной активности;</a:t>
            </a:r>
          </a:p>
          <a:p>
            <a:pPr>
              <a:spcBef>
                <a:spcPct val="0"/>
              </a:spcBef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для сюжетно-ролевых игр; 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для строительных игр; 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для сенсорного развития; 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для экспериментирования;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для социально-коммуникативного развития; 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- дидактические, развивающие игры.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2204864"/>
            <a:ext cx="731631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endParaRPr lang="ru-RU" sz="2400" dirty="0" smtClean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Пространство группы можно условно разделить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три сектора:</a:t>
            </a:r>
          </a:p>
          <a:p>
            <a:pPr algn="ctr"/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Сектор активной деятельности (50%)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Сектор спокойной деятельности (20%)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Рабочий сектор (30%)</a:t>
            </a:r>
          </a:p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755576" y="188640"/>
            <a:ext cx="6048672" cy="1512168"/>
          </a:xfrm>
          <a:prstGeom prst="horizontalScroll">
            <a:avLst/>
          </a:prstGeom>
          <a:ln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Организация  группового пространства</a:t>
            </a:r>
          </a:p>
          <a:p>
            <a:pPr algn="ctr" eaLnBrk="0" hangingPunct="0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(по  Н.А. Коротковой)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Содержимое 8" descr="IMG_23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1700808"/>
            <a:ext cx="3840001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8" descr="IMG_23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212976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796788" y="2852936"/>
            <a:ext cx="4663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      Рабочий сектор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9284" y="1124744"/>
            <a:ext cx="5092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Сектор активной деятельности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Содержимое 8" descr="IMG_23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1844824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22377" y="1340768"/>
            <a:ext cx="3910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 речевого развития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7" name="Содержимое 8" descr="IMG_23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4293096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915816" y="3861048"/>
            <a:ext cx="2754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 уединения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" name="Содержимое 8" descr="IMG_23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1916832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537908" y="1340768"/>
            <a:ext cx="41184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 сенсорного  развития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47664" y="836712"/>
            <a:ext cx="5242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Сектор спокойной деятельности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7224" y="980729"/>
            <a:ext cx="7027144" cy="8248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 smtClean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Социально-коммуникативное развитие</a:t>
            </a:r>
          </a:p>
          <a:p>
            <a:endParaRPr lang="ru-RU" sz="3200" b="1" dirty="0" smtClean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Познавательное  развитие</a:t>
            </a:r>
          </a:p>
          <a:p>
            <a:endParaRPr lang="ru-RU" sz="3200" b="1" dirty="0" smtClean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Речевое развитие</a:t>
            </a:r>
          </a:p>
          <a:p>
            <a:endParaRPr lang="ru-RU" sz="3200" b="1" dirty="0" smtClean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Художественно-эстетическое  развитие</a:t>
            </a:r>
          </a:p>
          <a:p>
            <a:endParaRPr lang="ru-RU" sz="3200" b="1" dirty="0" smtClean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Физическое  развитие</a:t>
            </a:r>
          </a:p>
          <a:p>
            <a:pPr algn="ctr"/>
            <a:endParaRPr lang="ru-RU" sz="4000" b="1" dirty="0" smtClean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dirty="0" smtClean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endParaRPr lang="ru-RU" sz="4000" b="1" dirty="0" smtClean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3857628"/>
            <a:ext cx="6000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2132856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2420888"/>
            <a:ext cx="705678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8" algn="just">
              <a:lnSpc>
                <a:spcPct val="80000"/>
              </a:lnSpc>
            </a:pP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C:\Users\ДНС\Desktop\Новая папка\SAM_4265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88024" y="3140968"/>
            <a:ext cx="3240360" cy="2430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2" descr="H:\DCIM\100PHOTO\SAM_416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55576" y="1916832"/>
            <a:ext cx="3402377" cy="25517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195736" y="980728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 безопасности </a:t>
            </a:r>
            <a:endParaRPr lang="ru-RU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n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Содержимое 8" descr="IMG_23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484784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8" descr="IMG_23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484784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8" descr="IMG_23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407707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8" descr="IMG_23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0" y="4149080"/>
            <a:ext cx="189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8" descr="IMG_239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4077072"/>
            <a:ext cx="189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907704" y="908720"/>
            <a:ext cx="48590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Центр  сюжетно-ролевых игр 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194</Words>
  <Application>Microsoft Office PowerPoint</Application>
  <PresentationFormat>Экран (4:3)</PresentationFormat>
  <Paragraphs>75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Организация  развивающей предметно-пространственной среды  (РППС) в старшей  группе  компенсирующей направленности «Дюймовочка»                                      Подготовила:                                                  воспитатель Щукина И.Н.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«Организация предметно-развивающей среды  (ПРС) в группе ДОУ  в  соответствии с ФГОС »  </dc:title>
  <dc:creator>1</dc:creator>
  <cp:lastModifiedBy>1</cp:lastModifiedBy>
  <cp:revision>82</cp:revision>
  <dcterms:created xsi:type="dcterms:W3CDTF">2019-01-28T10:36:52Z</dcterms:created>
  <dcterms:modified xsi:type="dcterms:W3CDTF">2023-12-27T10:27:22Z</dcterms:modified>
</cp:coreProperties>
</file>