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6" r:id="rId5"/>
    <p:sldId id="260" r:id="rId6"/>
    <p:sldId id="267" r:id="rId7"/>
    <p:sldId id="262" r:id="rId8"/>
    <p:sldId id="263" r:id="rId9"/>
    <p:sldId id="268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raskrasdetstvo.com/upload/iblock/d9d/d9d3d6298f710a6911204b9520d02bc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22144038"/>
            <a:ext cx="14755986" cy="9000000"/>
          </a:xfrm>
          <a:prstGeom prst="rect">
            <a:avLst/>
          </a:prstGeom>
          <a:noFill/>
        </p:spPr>
      </p:pic>
      <p:pic>
        <p:nvPicPr>
          <p:cNvPr id="3076" name="Picture 4" descr="https://avatars.mds.yandex.net/i?id=4f09a0294e4183eb9cdecc34cece554b25412b47-5515133-images-thumbs&amp;n=13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-180528" y="0"/>
            <a:ext cx="957706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honoteka.org/uploads/posts/2021-05/1621601928_23-phonoteka_org-p-detskie-foni-dlya-videomontazha-24.jpg"/>
          <p:cNvPicPr/>
          <p:nvPr/>
        </p:nvPicPr>
        <p:blipFill>
          <a:blip r:embed="rId2" cstate="print">
            <a:lum bright="-15000" contrast="30000"/>
          </a:blip>
          <a:srcRect/>
          <a:stretch>
            <a:fillRect/>
          </a:stretch>
        </p:blipFill>
        <p:spPr bwMode="auto">
          <a:xfrm>
            <a:off x="-540568" y="-459432"/>
            <a:ext cx="10668000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bootlegbricks.ru/image/cache/catalog/sibtoys/123102/4a2ae105912596a5d960c969e0d2e871cba80750-800x800-s0.jpg"/>
          <p:cNvPicPr/>
          <p:nvPr/>
        </p:nvPicPr>
        <p:blipFill>
          <a:blip r:embed="rId3" cstate="print">
            <a:lum bright="-15000" contrast="30000"/>
          </a:blip>
          <a:srcRect l="5643" t="5869" r="4289" b="9481"/>
          <a:stretch>
            <a:fillRect/>
          </a:stretch>
        </p:blipFill>
        <p:spPr bwMode="auto">
          <a:xfrm>
            <a:off x="-252536" y="1556792"/>
            <a:ext cx="266429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bootlegbricks.ru/image/cache/catalog/sibtoys/123102/4a2ae105912596a5d960c969e0d2e871cba80750-800x800-s0.jpg"/>
          <p:cNvPicPr/>
          <p:nvPr/>
        </p:nvPicPr>
        <p:blipFill>
          <a:blip r:embed="rId3" cstate="print">
            <a:lum bright="-15000" contrast="30000"/>
          </a:blip>
          <a:srcRect l="5643" t="7304" r="4289" b="10916"/>
          <a:stretch>
            <a:fillRect/>
          </a:stretch>
        </p:blipFill>
        <p:spPr bwMode="auto">
          <a:xfrm>
            <a:off x="2627784" y="620688"/>
            <a:ext cx="439248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tendy.by/assets/cache/products/900x900/figurnyj-odnostoronnij-element-dlya-oformleniya-detskoj-ploshadki-i-gruppy-medved-540-1000-mm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196752"/>
            <a:ext cx="22322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phonoteka.org/uploads/posts/2021-05/1621601928_23-phonoteka_org-p-detskie-foni-dlya-videomontazha-24.jpg"/>
          <p:cNvPicPr/>
          <p:nvPr/>
        </p:nvPicPr>
        <p:blipFill>
          <a:blip r:embed="rId2" cstate="print">
            <a:lum bright="-15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лилиния 11"/>
          <p:cNvSpPr/>
          <p:nvPr/>
        </p:nvSpPr>
        <p:spPr>
          <a:xfrm>
            <a:off x="1406769" y="3404381"/>
            <a:ext cx="6302326" cy="1828800"/>
          </a:xfrm>
          <a:custGeom>
            <a:avLst/>
            <a:gdLst>
              <a:gd name="connsiteX0" fmla="*/ 0 w 6302326"/>
              <a:gd name="connsiteY0" fmla="*/ 1589650 h 1828800"/>
              <a:gd name="connsiteX1" fmla="*/ 492369 w 6302326"/>
              <a:gd name="connsiteY1" fmla="*/ 801859 h 1828800"/>
              <a:gd name="connsiteX2" fmla="*/ 1589649 w 6302326"/>
              <a:gd name="connsiteY2" fmla="*/ 1674056 h 1828800"/>
              <a:gd name="connsiteX3" fmla="*/ 2166425 w 6302326"/>
              <a:gd name="connsiteY3" fmla="*/ 506437 h 1828800"/>
              <a:gd name="connsiteX4" fmla="*/ 2771336 w 6302326"/>
              <a:gd name="connsiteY4" fmla="*/ 112542 h 1828800"/>
              <a:gd name="connsiteX5" fmla="*/ 3713871 w 6302326"/>
              <a:gd name="connsiteY5" fmla="*/ 1181687 h 1828800"/>
              <a:gd name="connsiteX6" fmla="*/ 4994031 w 6302326"/>
              <a:gd name="connsiteY6" fmla="*/ 1786597 h 1828800"/>
              <a:gd name="connsiteX7" fmla="*/ 5401994 w 6302326"/>
              <a:gd name="connsiteY7" fmla="*/ 928468 h 1828800"/>
              <a:gd name="connsiteX8" fmla="*/ 6077243 w 6302326"/>
              <a:gd name="connsiteY8" fmla="*/ 492370 h 1828800"/>
              <a:gd name="connsiteX9" fmla="*/ 6302326 w 6302326"/>
              <a:gd name="connsiteY9" fmla="*/ 35169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02326" h="1828800">
                <a:moveTo>
                  <a:pt x="0" y="1589650"/>
                </a:moveTo>
                <a:cubicBezTo>
                  <a:pt x="113714" y="1188720"/>
                  <a:pt x="227428" y="787791"/>
                  <a:pt x="492369" y="801859"/>
                </a:cubicBezTo>
                <a:cubicBezTo>
                  <a:pt x="757310" y="815927"/>
                  <a:pt x="1310640" y="1723293"/>
                  <a:pt x="1589649" y="1674056"/>
                </a:cubicBezTo>
                <a:cubicBezTo>
                  <a:pt x="1868658" y="1624819"/>
                  <a:pt x="1969477" y="766689"/>
                  <a:pt x="2166425" y="506437"/>
                </a:cubicBezTo>
                <a:cubicBezTo>
                  <a:pt x="2363373" y="246185"/>
                  <a:pt x="2513428" y="0"/>
                  <a:pt x="2771336" y="112542"/>
                </a:cubicBezTo>
                <a:cubicBezTo>
                  <a:pt x="3029244" y="225084"/>
                  <a:pt x="3343422" y="902678"/>
                  <a:pt x="3713871" y="1181687"/>
                </a:cubicBezTo>
                <a:cubicBezTo>
                  <a:pt x="4084320" y="1460696"/>
                  <a:pt x="4712677" y="1828800"/>
                  <a:pt x="4994031" y="1786597"/>
                </a:cubicBezTo>
                <a:cubicBezTo>
                  <a:pt x="5275385" y="1744394"/>
                  <a:pt x="5221459" y="1144173"/>
                  <a:pt x="5401994" y="928468"/>
                </a:cubicBezTo>
                <a:cubicBezTo>
                  <a:pt x="5582529" y="712764"/>
                  <a:pt x="5927188" y="588499"/>
                  <a:pt x="6077243" y="492370"/>
                </a:cubicBezTo>
                <a:cubicBezTo>
                  <a:pt x="6227298" y="396241"/>
                  <a:pt x="6264812" y="373967"/>
                  <a:pt x="6302326" y="351693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1434905" y="4178105"/>
            <a:ext cx="6865033" cy="2375095"/>
          </a:xfrm>
          <a:custGeom>
            <a:avLst/>
            <a:gdLst>
              <a:gd name="connsiteX0" fmla="*/ 0 w 6865033"/>
              <a:gd name="connsiteY0" fmla="*/ 1336430 h 2375095"/>
              <a:gd name="connsiteX1" fmla="*/ 4290646 w 6865033"/>
              <a:gd name="connsiteY1" fmla="*/ 2152357 h 2375095"/>
              <a:gd name="connsiteX2" fmla="*/ 6865033 w 6865033"/>
              <a:gd name="connsiteY2" fmla="*/ 0 h 237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65033" h="2375095">
                <a:moveTo>
                  <a:pt x="0" y="1336430"/>
                </a:moveTo>
                <a:cubicBezTo>
                  <a:pt x="1573237" y="1855762"/>
                  <a:pt x="3146474" y="2375095"/>
                  <a:pt x="4290646" y="2152357"/>
                </a:cubicBezTo>
                <a:cubicBezTo>
                  <a:pt x="5434818" y="1929619"/>
                  <a:pt x="6149925" y="964809"/>
                  <a:pt x="6865033" y="0"/>
                </a:cubicBezTo>
              </a:path>
            </a:pathLst>
          </a:cu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honoteka.org/uploads/posts/2021-05/1621601928_23-phonoteka_org-p-detskie-foni-dlya-videomontazha-24.jpg"/>
          <p:cNvPicPr/>
          <p:nvPr/>
        </p:nvPicPr>
        <p:blipFill>
          <a:blip r:embed="rId2" cstate="print">
            <a:lum bright="-15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лилиния 3"/>
          <p:cNvSpPr/>
          <p:nvPr/>
        </p:nvSpPr>
        <p:spPr>
          <a:xfrm>
            <a:off x="179512" y="1412776"/>
            <a:ext cx="855785" cy="635391"/>
          </a:xfrm>
          <a:custGeom>
            <a:avLst/>
            <a:gdLst>
              <a:gd name="connsiteX0" fmla="*/ 0 w 855785"/>
              <a:gd name="connsiteY0" fmla="*/ 330591 h 635391"/>
              <a:gd name="connsiteX1" fmla="*/ 379828 w 855785"/>
              <a:gd name="connsiteY1" fmla="*/ 35169 h 635391"/>
              <a:gd name="connsiteX2" fmla="*/ 787791 w 855785"/>
              <a:gd name="connsiteY2" fmla="*/ 541606 h 635391"/>
              <a:gd name="connsiteX3" fmla="*/ 787791 w 855785"/>
              <a:gd name="connsiteY3" fmla="*/ 597877 h 635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5785" h="635391">
                <a:moveTo>
                  <a:pt x="0" y="330591"/>
                </a:moveTo>
                <a:cubicBezTo>
                  <a:pt x="124265" y="165295"/>
                  <a:pt x="248530" y="0"/>
                  <a:pt x="379828" y="35169"/>
                </a:cubicBezTo>
                <a:cubicBezTo>
                  <a:pt x="511127" y="70338"/>
                  <a:pt x="719797" y="447821"/>
                  <a:pt x="787791" y="541606"/>
                </a:cubicBezTo>
                <a:cubicBezTo>
                  <a:pt x="855785" y="635391"/>
                  <a:pt x="787791" y="597877"/>
                  <a:pt x="787791" y="597877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1403648" y="2996952"/>
            <a:ext cx="1237957" cy="154745"/>
          </a:xfrm>
          <a:custGeom>
            <a:avLst/>
            <a:gdLst>
              <a:gd name="connsiteX0" fmla="*/ 0 w 1237957"/>
              <a:gd name="connsiteY0" fmla="*/ 28135 h 154745"/>
              <a:gd name="connsiteX1" fmla="*/ 112541 w 1237957"/>
              <a:gd name="connsiteY1" fmla="*/ 84406 h 154745"/>
              <a:gd name="connsiteX2" fmla="*/ 675249 w 1237957"/>
              <a:gd name="connsiteY2" fmla="*/ 140677 h 154745"/>
              <a:gd name="connsiteX3" fmla="*/ 1237957 w 1237957"/>
              <a:gd name="connsiteY3" fmla="*/ 0 h 15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7957" h="154745">
                <a:moveTo>
                  <a:pt x="0" y="28135"/>
                </a:moveTo>
                <a:cubicBezTo>
                  <a:pt x="0" y="46892"/>
                  <a:pt x="0" y="65649"/>
                  <a:pt x="112541" y="84406"/>
                </a:cubicBezTo>
                <a:cubicBezTo>
                  <a:pt x="225083" y="103163"/>
                  <a:pt x="487680" y="154745"/>
                  <a:pt x="675249" y="140677"/>
                </a:cubicBezTo>
                <a:cubicBezTo>
                  <a:pt x="862818" y="126609"/>
                  <a:pt x="1050387" y="63304"/>
                  <a:pt x="1237957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843808" y="1844824"/>
            <a:ext cx="1237956" cy="1144172"/>
          </a:xfrm>
          <a:custGeom>
            <a:avLst/>
            <a:gdLst>
              <a:gd name="connsiteX0" fmla="*/ 0 w 1237956"/>
              <a:gd name="connsiteY0" fmla="*/ 525193 h 1144172"/>
              <a:gd name="connsiteX1" fmla="*/ 604910 w 1237956"/>
              <a:gd name="connsiteY1" fmla="*/ 103163 h 1144172"/>
              <a:gd name="connsiteX2" fmla="*/ 1237956 w 1237956"/>
              <a:gd name="connsiteY2" fmla="*/ 1144172 h 1144172"/>
              <a:gd name="connsiteX3" fmla="*/ 1237956 w 1237956"/>
              <a:gd name="connsiteY3" fmla="*/ 1144172 h 1144172"/>
              <a:gd name="connsiteX4" fmla="*/ 1237956 w 1237956"/>
              <a:gd name="connsiteY4" fmla="*/ 1144172 h 114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7956" h="1144172">
                <a:moveTo>
                  <a:pt x="0" y="525193"/>
                </a:moveTo>
                <a:cubicBezTo>
                  <a:pt x="199292" y="262596"/>
                  <a:pt x="398584" y="0"/>
                  <a:pt x="604910" y="103163"/>
                </a:cubicBezTo>
                <a:cubicBezTo>
                  <a:pt x="811236" y="206326"/>
                  <a:pt x="1237956" y="1144172"/>
                  <a:pt x="1237956" y="1144172"/>
                </a:cubicBezTo>
                <a:lnTo>
                  <a:pt x="1237956" y="1144172"/>
                </a:lnTo>
                <a:lnTo>
                  <a:pt x="1237956" y="1144172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4355976" y="3645024"/>
            <a:ext cx="504057" cy="1008112"/>
          </a:xfrm>
          <a:custGeom>
            <a:avLst/>
            <a:gdLst>
              <a:gd name="connsiteX0" fmla="*/ 0 w 872197"/>
              <a:gd name="connsiteY0" fmla="*/ 0 h 815927"/>
              <a:gd name="connsiteX1" fmla="*/ 323557 w 872197"/>
              <a:gd name="connsiteY1" fmla="*/ 675250 h 815927"/>
              <a:gd name="connsiteX2" fmla="*/ 872197 w 872197"/>
              <a:gd name="connsiteY2" fmla="*/ 815927 h 815927"/>
              <a:gd name="connsiteX3" fmla="*/ 872197 w 872197"/>
              <a:gd name="connsiteY3" fmla="*/ 815927 h 81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197" h="815927">
                <a:moveTo>
                  <a:pt x="0" y="0"/>
                </a:moveTo>
                <a:cubicBezTo>
                  <a:pt x="89095" y="269631"/>
                  <a:pt x="178191" y="539262"/>
                  <a:pt x="323557" y="675250"/>
                </a:cubicBezTo>
                <a:cubicBezTo>
                  <a:pt x="468923" y="811238"/>
                  <a:pt x="872197" y="815927"/>
                  <a:pt x="872197" y="815927"/>
                </a:cubicBezTo>
                <a:lnTo>
                  <a:pt x="872197" y="815927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5580112" y="3140968"/>
            <a:ext cx="353891" cy="1238135"/>
          </a:xfrm>
          <a:custGeom>
            <a:avLst/>
            <a:gdLst>
              <a:gd name="connsiteX0" fmla="*/ 96129 w 672904"/>
              <a:gd name="connsiteY0" fmla="*/ 1167619 h 1167619"/>
              <a:gd name="connsiteX1" fmla="*/ 96129 w 672904"/>
              <a:gd name="connsiteY1" fmla="*/ 576776 h 1167619"/>
              <a:gd name="connsiteX2" fmla="*/ 672904 w 672904"/>
              <a:gd name="connsiteY2" fmla="*/ 0 h 116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2904" h="1167619">
                <a:moveTo>
                  <a:pt x="96129" y="1167619"/>
                </a:moveTo>
                <a:cubicBezTo>
                  <a:pt x="48064" y="969499"/>
                  <a:pt x="0" y="771379"/>
                  <a:pt x="96129" y="576776"/>
                </a:cubicBezTo>
                <a:cubicBezTo>
                  <a:pt x="192258" y="382173"/>
                  <a:pt x="432581" y="191086"/>
                  <a:pt x="672904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1916832"/>
            <a:ext cx="1152128" cy="1224136"/>
          </a:xfrm>
          <a:prstGeom prst="rect">
            <a:avLst/>
          </a:prstGeom>
          <a:solidFill>
            <a:srgbClr val="0070C0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2051720" y="2348880"/>
            <a:ext cx="1512168" cy="1512168"/>
          </a:xfrm>
          <a:prstGeom prst="flowChartConnector">
            <a:avLst/>
          </a:prstGeom>
          <a:solidFill>
            <a:srgbClr val="FFFF00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3563888" y="2204864"/>
            <a:ext cx="1512168" cy="1440160"/>
          </a:xfrm>
          <a:prstGeom prst="triangle">
            <a:avLst/>
          </a:prstGeom>
          <a:solidFill>
            <a:srgbClr val="FF0000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716016" y="4077072"/>
            <a:ext cx="1512168" cy="1512168"/>
          </a:xfrm>
          <a:prstGeom prst="flowChartConnector">
            <a:avLst/>
          </a:prstGeom>
          <a:solidFill>
            <a:srgbClr val="7030A0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508104" y="1844824"/>
            <a:ext cx="1368152" cy="14401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6876256" y="2492896"/>
            <a:ext cx="1026942" cy="368104"/>
          </a:xfrm>
          <a:custGeom>
            <a:avLst/>
            <a:gdLst>
              <a:gd name="connsiteX0" fmla="*/ 0 w 1026942"/>
              <a:gd name="connsiteY0" fmla="*/ 269630 h 368104"/>
              <a:gd name="connsiteX1" fmla="*/ 337625 w 1026942"/>
              <a:gd name="connsiteY1" fmla="*/ 16412 h 368104"/>
              <a:gd name="connsiteX2" fmla="*/ 1026942 w 1026942"/>
              <a:gd name="connsiteY2" fmla="*/ 368104 h 368104"/>
              <a:gd name="connsiteX3" fmla="*/ 1026942 w 1026942"/>
              <a:gd name="connsiteY3" fmla="*/ 368104 h 36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6942" h="368104">
                <a:moveTo>
                  <a:pt x="0" y="269630"/>
                </a:moveTo>
                <a:cubicBezTo>
                  <a:pt x="83234" y="134815"/>
                  <a:pt x="166468" y="0"/>
                  <a:pt x="337625" y="16412"/>
                </a:cubicBezTo>
                <a:cubicBezTo>
                  <a:pt x="508782" y="32824"/>
                  <a:pt x="1026942" y="368104"/>
                  <a:pt x="1026942" y="368104"/>
                </a:cubicBezTo>
                <a:lnTo>
                  <a:pt x="1026942" y="368104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honoteka.org/uploads/posts/2021-05/1621601928_23-phonoteka_org-p-detskie-foni-dlya-videomontazha-24.jpg"/>
          <p:cNvPicPr/>
          <p:nvPr/>
        </p:nvPicPr>
        <p:blipFill>
          <a:blip r:embed="rId2" cstate="print">
            <a:lum bright="-15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лилиния 3"/>
          <p:cNvSpPr/>
          <p:nvPr/>
        </p:nvSpPr>
        <p:spPr>
          <a:xfrm>
            <a:off x="179512" y="1412776"/>
            <a:ext cx="855785" cy="635391"/>
          </a:xfrm>
          <a:custGeom>
            <a:avLst/>
            <a:gdLst>
              <a:gd name="connsiteX0" fmla="*/ 0 w 855785"/>
              <a:gd name="connsiteY0" fmla="*/ 330591 h 635391"/>
              <a:gd name="connsiteX1" fmla="*/ 379828 w 855785"/>
              <a:gd name="connsiteY1" fmla="*/ 35169 h 635391"/>
              <a:gd name="connsiteX2" fmla="*/ 787791 w 855785"/>
              <a:gd name="connsiteY2" fmla="*/ 541606 h 635391"/>
              <a:gd name="connsiteX3" fmla="*/ 787791 w 855785"/>
              <a:gd name="connsiteY3" fmla="*/ 597877 h 635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5785" h="635391">
                <a:moveTo>
                  <a:pt x="0" y="330591"/>
                </a:moveTo>
                <a:cubicBezTo>
                  <a:pt x="124265" y="165295"/>
                  <a:pt x="248530" y="0"/>
                  <a:pt x="379828" y="35169"/>
                </a:cubicBezTo>
                <a:cubicBezTo>
                  <a:pt x="511127" y="70338"/>
                  <a:pt x="719797" y="447821"/>
                  <a:pt x="787791" y="541606"/>
                </a:cubicBezTo>
                <a:cubicBezTo>
                  <a:pt x="855785" y="635391"/>
                  <a:pt x="787791" y="597877"/>
                  <a:pt x="787791" y="597877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1403648" y="2996952"/>
            <a:ext cx="1237957" cy="154745"/>
          </a:xfrm>
          <a:custGeom>
            <a:avLst/>
            <a:gdLst>
              <a:gd name="connsiteX0" fmla="*/ 0 w 1237957"/>
              <a:gd name="connsiteY0" fmla="*/ 28135 h 154745"/>
              <a:gd name="connsiteX1" fmla="*/ 112541 w 1237957"/>
              <a:gd name="connsiteY1" fmla="*/ 84406 h 154745"/>
              <a:gd name="connsiteX2" fmla="*/ 675249 w 1237957"/>
              <a:gd name="connsiteY2" fmla="*/ 140677 h 154745"/>
              <a:gd name="connsiteX3" fmla="*/ 1237957 w 1237957"/>
              <a:gd name="connsiteY3" fmla="*/ 0 h 15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7957" h="154745">
                <a:moveTo>
                  <a:pt x="0" y="28135"/>
                </a:moveTo>
                <a:cubicBezTo>
                  <a:pt x="0" y="46892"/>
                  <a:pt x="0" y="65649"/>
                  <a:pt x="112541" y="84406"/>
                </a:cubicBezTo>
                <a:cubicBezTo>
                  <a:pt x="225083" y="103163"/>
                  <a:pt x="487680" y="154745"/>
                  <a:pt x="675249" y="140677"/>
                </a:cubicBezTo>
                <a:cubicBezTo>
                  <a:pt x="862818" y="126609"/>
                  <a:pt x="1050387" y="63304"/>
                  <a:pt x="1237957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843808" y="1844824"/>
            <a:ext cx="1237956" cy="1144172"/>
          </a:xfrm>
          <a:custGeom>
            <a:avLst/>
            <a:gdLst>
              <a:gd name="connsiteX0" fmla="*/ 0 w 1237956"/>
              <a:gd name="connsiteY0" fmla="*/ 525193 h 1144172"/>
              <a:gd name="connsiteX1" fmla="*/ 604910 w 1237956"/>
              <a:gd name="connsiteY1" fmla="*/ 103163 h 1144172"/>
              <a:gd name="connsiteX2" fmla="*/ 1237956 w 1237956"/>
              <a:gd name="connsiteY2" fmla="*/ 1144172 h 1144172"/>
              <a:gd name="connsiteX3" fmla="*/ 1237956 w 1237956"/>
              <a:gd name="connsiteY3" fmla="*/ 1144172 h 1144172"/>
              <a:gd name="connsiteX4" fmla="*/ 1237956 w 1237956"/>
              <a:gd name="connsiteY4" fmla="*/ 1144172 h 114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7956" h="1144172">
                <a:moveTo>
                  <a:pt x="0" y="525193"/>
                </a:moveTo>
                <a:cubicBezTo>
                  <a:pt x="199292" y="262596"/>
                  <a:pt x="398584" y="0"/>
                  <a:pt x="604910" y="103163"/>
                </a:cubicBezTo>
                <a:cubicBezTo>
                  <a:pt x="811236" y="206326"/>
                  <a:pt x="1237956" y="1144172"/>
                  <a:pt x="1237956" y="1144172"/>
                </a:cubicBezTo>
                <a:lnTo>
                  <a:pt x="1237956" y="1144172"/>
                </a:lnTo>
                <a:lnTo>
                  <a:pt x="1237956" y="1144172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4355976" y="3645024"/>
            <a:ext cx="504057" cy="1008112"/>
          </a:xfrm>
          <a:custGeom>
            <a:avLst/>
            <a:gdLst>
              <a:gd name="connsiteX0" fmla="*/ 0 w 872197"/>
              <a:gd name="connsiteY0" fmla="*/ 0 h 815927"/>
              <a:gd name="connsiteX1" fmla="*/ 323557 w 872197"/>
              <a:gd name="connsiteY1" fmla="*/ 675250 h 815927"/>
              <a:gd name="connsiteX2" fmla="*/ 872197 w 872197"/>
              <a:gd name="connsiteY2" fmla="*/ 815927 h 815927"/>
              <a:gd name="connsiteX3" fmla="*/ 872197 w 872197"/>
              <a:gd name="connsiteY3" fmla="*/ 815927 h 81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197" h="815927">
                <a:moveTo>
                  <a:pt x="0" y="0"/>
                </a:moveTo>
                <a:cubicBezTo>
                  <a:pt x="89095" y="269631"/>
                  <a:pt x="178191" y="539262"/>
                  <a:pt x="323557" y="675250"/>
                </a:cubicBezTo>
                <a:cubicBezTo>
                  <a:pt x="468923" y="811238"/>
                  <a:pt x="872197" y="815927"/>
                  <a:pt x="872197" y="815927"/>
                </a:cubicBezTo>
                <a:lnTo>
                  <a:pt x="872197" y="815927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5580112" y="3140968"/>
            <a:ext cx="353891" cy="1238135"/>
          </a:xfrm>
          <a:custGeom>
            <a:avLst/>
            <a:gdLst>
              <a:gd name="connsiteX0" fmla="*/ 96129 w 672904"/>
              <a:gd name="connsiteY0" fmla="*/ 1167619 h 1167619"/>
              <a:gd name="connsiteX1" fmla="*/ 96129 w 672904"/>
              <a:gd name="connsiteY1" fmla="*/ 576776 h 1167619"/>
              <a:gd name="connsiteX2" fmla="*/ 672904 w 672904"/>
              <a:gd name="connsiteY2" fmla="*/ 0 h 116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2904" h="1167619">
                <a:moveTo>
                  <a:pt x="96129" y="1167619"/>
                </a:moveTo>
                <a:cubicBezTo>
                  <a:pt x="48064" y="969499"/>
                  <a:pt x="0" y="771379"/>
                  <a:pt x="96129" y="576776"/>
                </a:cubicBezTo>
                <a:cubicBezTo>
                  <a:pt x="192258" y="382173"/>
                  <a:pt x="432581" y="191086"/>
                  <a:pt x="672904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1916832"/>
            <a:ext cx="1152128" cy="1224136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2051720" y="2348880"/>
            <a:ext cx="1512168" cy="1512168"/>
          </a:xfrm>
          <a:prstGeom prst="flowChartConnector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3563888" y="2204864"/>
            <a:ext cx="1512168" cy="1440160"/>
          </a:xfrm>
          <a:prstGeom prst="triangl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716016" y="4077072"/>
            <a:ext cx="1512168" cy="1512168"/>
          </a:xfrm>
          <a:prstGeom prst="flowChartConnector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508104" y="1844824"/>
            <a:ext cx="1368152" cy="1440160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6876256" y="2492896"/>
            <a:ext cx="1026942" cy="368104"/>
          </a:xfrm>
          <a:custGeom>
            <a:avLst/>
            <a:gdLst>
              <a:gd name="connsiteX0" fmla="*/ 0 w 1026942"/>
              <a:gd name="connsiteY0" fmla="*/ 269630 h 368104"/>
              <a:gd name="connsiteX1" fmla="*/ 337625 w 1026942"/>
              <a:gd name="connsiteY1" fmla="*/ 16412 h 368104"/>
              <a:gd name="connsiteX2" fmla="*/ 1026942 w 1026942"/>
              <a:gd name="connsiteY2" fmla="*/ 368104 h 368104"/>
              <a:gd name="connsiteX3" fmla="*/ 1026942 w 1026942"/>
              <a:gd name="connsiteY3" fmla="*/ 368104 h 36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6942" h="368104">
                <a:moveTo>
                  <a:pt x="0" y="269630"/>
                </a:moveTo>
                <a:cubicBezTo>
                  <a:pt x="83234" y="134815"/>
                  <a:pt x="166468" y="0"/>
                  <a:pt x="337625" y="16412"/>
                </a:cubicBezTo>
                <a:cubicBezTo>
                  <a:pt x="508782" y="32824"/>
                  <a:pt x="1026942" y="368104"/>
                  <a:pt x="1026942" y="368104"/>
                </a:cubicBezTo>
                <a:lnTo>
                  <a:pt x="1026942" y="368104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honoteka.org/uploads/posts/2021-05/1621601928_23-phonoteka_org-p-detskie-foni-dlya-videomontazha-24.jpg"/>
          <p:cNvPicPr/>
          <p:nvPr/>
        </p:nvPicPr>
        <p:blipFill>
          <a:blip r:embed="rId2" cstate="print">
            <a:lum bright="-15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avatars.mds.yandex.net/i?id=50e9c0d6be8245c7d5b38e426619005152a81e82-5648742-images-thumbs&amp;n=13"/>
          <p:cNvPicPr/>
          <p:nvPr/>
        </p:nvPicPr>
        <p:blipFill>
          <a:blip r:embed="rId3" cstate="print">
            <a:lum bright="-25000" contrast="45000"/>
          </a:blip>
          <a:srcRect l="10000" t="8125" r="8750" b="9063"/>
          <a:stretch>
            <a:fillRect/>
          </a:stretch>
        </p:blipFill>
        <p:spPr bwMode="auto">
          <a:xfrm>
            <a:off x="1043608" y="1052736"/>
            <a:ext cx="18722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avatars.mds.yandex.net/i?id=50e9c0d6be8245c7d5b38e426619005152a81e82-5648742-images-thumbs&amp;n=13"/>
          <p:cNvPicPr/>
          <p:nvPr/>
        </p:nvPicPr>
        <p:blipFill>
          <a:blip r:embed="rId3" cstate="print">
            <a:lum bright="-25000" contrast="45000"/>
          </a:blip>
          <a:srcRect l="10000" t="8125" r="8750" b="9063"/>
          <a:stretch>
            <a:fillRect/>
          </a:stretch>
        </p:blipFill>
        <p:spPr bwMode="auto">
          <a:xfrm>
            <a:off x="4860032" y="692696"/>
            <a:ext cx="16561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avatars.mds.yandex.net/i?id=50e9c0d6be8245c7d5b38e426619005152a81e82-5648742-images-thumbs&amp;n=13"/>
          <p:cNvPicPr/>
          <p:nvPr/>
        </p:nvPicPr>
        <p:blipFill>
          <a:blip r:embed="rId3" cstate="print">
            <a:lum bright="-25000" contrast="45000"/>
          </a:blip>
          <a:srcRect l="10000" t="8125" r="8750" b="9063"/>
          <a:stretch>
            <a:fillRect/>
          </a:stretch>
        </p:blipFill>
        <p:spPr bwMode="auto">
          <a:xfrm>
            <a:off x="5580112" y="2852936"/>
            <a:ext cx="158417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avatars.mds.yandex.net/i?id=50e9c0d6be8245c7d5b38e426619005152a81e82-5648742-images-thumbs&amp;n=13"/>
          <p:cNvPicPr/>
          <p:nvPr/>
        </p:nvPicPr>
        <p:blipFill>
          <a:blip r:embed="rId3" cstate="print">
            <a:lum bright="-25000" contrast="45000"/>
          </a:blip>
          <a:srcRect l="10000" t="8125" r="8750" b="9063"/>
          <a:stretch>
            <a:fillRect/>
          </a:stretch>
        </p:blipFill>
        <p:spPr bwMode="auto">
          <a:xfrm>
            <a:off x="6732240" y="836712"/>
            <a:ext cx="16561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atars.mds.yandex.net/i?id=50e9c0d6be8245c7d5b38e426619005152a81e82-5648742-images-thumbs&amp;n=13"/>
          <p:cNvPicPr/>
          <p:nvPr/>
        </p:nvPicPr>
        <p:blipFill>
          <a:blip r:embed="rId3" cstate="print">
            <a:lum bright="-25000" contrast="45000"/>
          </a:blip>
          <a:srcRect l="10000" t="8125" r="8750" b="9063"/>
          <a:stretch>
            <a:fillRect/>
          </a:stretch>
        </p:blipFill>
        <p:spPr bwMode="auto">
          <a:xfrm>
            <a:off x="2987824" y="1196752"/>
            <a:ext cx="165618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podelochkin.ru/wp-content/uploads/2021/02/kak-narisovat-grib-32.jpg"/>
          <p:cNvPicPr/>
          <p:nvPr/>
        </p:nvPicPr>
        <p:blipFill>
          <a:blip r:embed="rId4" cstate="print">
            <a:lum bright="-10000" contrast="20000"/>
          </a:blip>
          <a:srcRect l="28691" t="17500" r="25487" b="11167"/>
          <a:stretch>
            <a:fillRect/>
          </a:stretch>
        </p:blipFill>
        <p:spPr bwMode="auto">
          <a:xfrm>
            <a:off x="1835696" y="4293096"/>
            <a:ext cx="124591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podelochkin.ru/wp-content/uploads/2021/02/kak-narisovat-grib-32.jpg"/>
          <p:cNvPicPr/>
          <p:nvPr/>
        </p:nvPicPr>
        <p:blipFill>
          <a:blip r:embed="rId4" cstate="print">
            <a:lum bright="-10000" contrast="20000"/>
          </a:blip>
          <a:srcRect l="28691" t="17500" r="25487" b="11167"/>
          <a:stretch>
            <a:fillRect/>
          </a:stretch>
        </p:blipFill>
        <p:spPr bwMode="auto">
          <a:xfrm>
            <a:off x="3131840" y="3789040"/>
            <a:ext cx="124591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podelochkin.ru/wp-content/uploads/2021/02/kak-narisovat-grib-32.jpg"/>
          <p:cNvPicPr/>
          <p:nvPr/>
        </p:nvPicPr>
        <p:blipFill>
          <a:blip r:embed="rId4" cstate="print">
            <a:lum bright="-10000" contrast="20000"/>
          </a:blip>
          <a:srcRect l="28691" t="17500" r="25487" b="11167"/>
          <a:stretch>
            <a:fillRect/>
          </a:stretch>
        </p:blipFill>
        <p:spPr bwMode="auto">
          <a:xfrm>
            <a:off x="4355976" y="4293096"/>
            <a:ext cx="124591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podelochkin.ru/wp-content/uploads/2021/02/kak-narisovat-grib-32.jpg"/>
          <p:cNvPicPr/>
          <p:nvPr/>
        </p:nvPicPr>
        <p:blipFill>
          <a:blip r:embed="rId4" cstate="print">
            <a:lum bright="-10000" contrast="20000"/>
          </a:blip>
          <a:srcRect l="28691" t="17500" r="25487" b="11167"/>
          <a:stretch>
            <a:fillRect/>
          </a:stretch>
        </p:blipFill>
        <p:spPr bwMode="auto">
          <a:xfrm>
            <a:off x="7236296" y="4653136"/>
            <a:ext cx="124591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podelochkin.ru/wp-content/uploads/2021/02/kak-narisovat-grib-32.jpg"/>
          <p:cNvPicPr/>
          <p:nvPr/>
        </p:nvPicPr>
        <p:blipFill>
          <a:blip r:embed="rId4" cstate="print">
            <a:lum bright="-10000" contrast="20000"/>
          </a:blip>
          <a:srcRect l="28691" t="17500" r="25487" b="11167"/>
          <a:stretch>
            <a:fillRect/>
          </a:stretch>
        </p:blipFill>
        <p:spPr bwMode="auto">
          <a:xfrm>
            <a:off x="7596336" y="3140968"/>
            <a:ext cx="124591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w7.pngwing.com/pngs/831/889/png-transparent-easter-bunny-dog-mascot-dog-mammal-animals-dog-like-mammal.png"/>
          <p:cNvPicPr/>
          <p:nvPr/>
        </p:nvPicPr>
        <p:blipFill>
          <a:blip r:embed="rId5" cstate="print">
            <a:lum bright="-20000" contrast="40000"/>
          </a:blip>
          <a:srcRect l="8896" t="-2388" r="14006"/>
          <a:stretch>
            <a:fillRect/>
          </a:stretch>
        </p:blipFill>
        <p:spPr bwMode="auto">
          <a:xfrm>
            <a:off x="179512" y="3284984"/>
            <a:ext cx="165618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honoteka.org/uploads/posts/2021-05/1621601928_23-phonoteka_org-p-detskie-foni-dlya-videomontazha-24.jpg"/>
          <p:cNvPicPr/>
          <p:nvPr/>
        </p:nvPicPr>
        <p:blipFill>
          <a:blip r:embed="rId2" cstate="print">
            <a:lum bright="-15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op-fon.com/uploads/posts/2023-01/1674871784_top-fon-com-p-fon-dlya-prezentatsii-prud-33.jpg"/>
          <p:cNvPicPr/>
          <p:nvPr/>
        </p:nvPicPr>
        <p:blipFill>
          <a:blip r:embed="rId2" cstate="print">
            <a:lum bright="-15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блако 14"/>
          <p:cNvSpPr/>
          <p:nvPr/>
        </p:nvSpPr>
        <p:spPr>
          <a:xfrm>
            <a:off x="0" y="2780928"/>
            <a:ext cx="1619672" cy="1512168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2" name="Picture 2" descr="https://kartinkin.net/uploads/posts/2022-12/1670314299_17-kartinkin-net-p-ribki-kartinki-dlya-detei-instagram-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119" y="3019385"/>
            <a:ext cx="1172529" cy="913671"/>
          </a:xfrm>
          <a:prstGeom prst="rect">
            <a:avLst/>
          </a:prstGeom>
          <a:noFill/>
        </p:spPr>
      </p:pic>
      <p:sp>
        <p:nvSpPr>
          <p:cNvPr id="16" name="Облако 15"/>
          <p:cNvSpPr/>
          <p:nvPr/>
        </p:nvSpPr>
        <p:spPr>
          <a:xfrm>
            <a:off x="1475656" y="1628800"/>
            <a:ext cx="1584176" cy="1512168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6" name="Picture 6" descr="https://thumbs.dreamstime.com/b/%D1%80%D1%8B%D0%B1%D1%8B-%D1%86%D0%B2%D0%B5%D1%82%D0%B0-%D0%BC%D0%B8%D0%BB%D1%8B%D0%B5-61617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844824"/>
            <a:ext cx="1080120" cy="1016663"/>
          </a:xfrm>
          <a:prstGeom prst="rect">
            <a:avLst/>
          </a:prstGeom>
          <a:noFill/>
        </p:spPr>
      </p:pic>
      <p:sp>
        <p:nvSpPr>
          <p:cNvPr id="17" name="Облако 16"/>
          <p:cNvSpPr/>
          <p:nvPr/>
        </p:nvSpPr>
        <p:spPr>
          <a:xfrm>
            <a:off x="2699792" y="2708920"/>
            <a:ext cx="1656184" cy="1584176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8" name="Picture 8" descr="https://kartinkin.net/uploads/posts/2022-12/1670314283_27-kartinkin-net-p-ribki-kartinki-dlya-detei-instagram-33.jpg"/>
          <p:cNvPicPr>
            <a:picLocks noChangeAspect="1" noChangeArrowheads="1"/>
          </p:cNvPicPr>
          <p:nvPr/>
        </p:nvPicPr>
        <p:blipFill>
          <a:blip r:embed="rId5" cstate="print"/>
          <a:srcRect r="1308" b="9524"/>
          <a:stretch>
            <a:fillRect/>
          </a:stretch>
        </p:blipFill>
        <p:spPr bwMode="auto">
          <a:xfrm>
            <a:off x="2915816" y="2996952"/>
            <a:ext cx="1120862" cy="936104"/>
          </a:xfrm>
          <a:prstGeom prst="rect">
            <a:avLst/>
          </a:prstGeom>
          <a:noFill/>
        </p:spPr>
      </p:pic>
      <p:sp>
        <p:nvSpPr>
          <p:cNvPr id="18" name="Облако 17"/>
          <p:cNvSpPr/>
          <p:nvPr/>
        </p:nvSpPr>
        <p:spPr>
          <a:xfrm>
            <a:off x="4283968" y="1772816"/>
            <a:ext cx="1512168" cy="1512168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https://3mu.ru/wp-content/uploads/2020/06/matematicheskie-pazly-04.jpg"/>
          <p:cNvPicPr/>
          <p:nvPr/>
        </p:nvPicPr>
        <p:blipFill>
          <a:blip r:embed="rId6" cstate="print"/>
          <a:srcRect l="6849" t="10323" r="4566" b="17419"/>
          <a:stretch>
            <a:fillRect/>
          </a:stretch>
        </p:blipFill>
        <p:spPr bwMode="auto">
          <a:xfrm>
            <a:off x="4572000" y="1988840"/>
            <a:ext cx="100811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Облако 18"/>
          <p:cNvSpPr/>
          <p:nvPr/>
        </p:nvSpPr>
        <p:spPr>
          <a:xfrm>
            <a:off x="5580112" y="2636912"/>
            <a:ext cx="1368152" cy="1440160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92" name="Picture 12" descr="https://cdn.shopify.com/s/files/1/2123/8425/products/1975353-LRG_5ad474d1-243a-463a-aeda-a0d4b5eff35b_1024x1024.jpg?v=158135534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2852936"/>
            <a:ext cx="926743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op-fon.com/uploads/posts/2023-01/1674871784_top-fon-com-p-fon-dlya-prezentatsii-prud-33.jpg"/>
          <p:cNvPicPr/>
          <p:nvPr/>
        </p:nvPicPr>
        <p:blipFill>
          <a:blip r:embed="rId2" cstate="print">
            <a:lum bright="-15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блако 14"/>
          <p:cNvSpPr/>
          <p:nvPr/>
        </p:nvSpPr>
        <p:spPr>
          <a:xfrm>
            <a:off x="0" y="2780928"/>
            <a:ext cx="1619672" cy="1512168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лако 15"/>
          <p:cNvSpPr/>
          <p:nvPr/>
        </p:nvSpPr>
        <p:spPr>
          <a:xfrm>
            <a:off x="1475656" y="1628800"/>
            <a:ext cx="1584176" cy="1512168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лако 16"/>
          <p:cNvSpPr/>
          <p:nvPr/>
        </p:nvSpPr>
        <p:spPr>
          <a:xfrm>
            <a:off x="2699792" y="2708920"/>
            <a:ext cx="1656184" cy="1584176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лако 17"/>
          <p:cNvSpPr/>
          <p:nvPr/>
        </p:nvSpPr>
        <p:spPr>
          <a:xfrm>
            <a:off x="4283968" y="1772816"/>
            <a:ext cx="1512168" cy="1512168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5580112" y="2636912"/>
            <a:ext cx="1368152" cy="1440160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honoteka.org/uploads/posts/2021-05/1621601928_23-phonoteka_org-p-detskie-foni-dlya-videomontazha-24.jpg"/>
          <p:cNvPicPr/>
          <p:nvPr/>
        </p:nvPicPr>
        <p:blipFill>
          <a:blip r:embed="rId2" cstate="print">
            <a:lum bright="-15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22</cp:revision>
  <dcterms:created xsi:type="dcterms:W3CDTF">2023-03-20T15:24:40Z</dcterms:created>
  <dcterms:modified xsi:type="dcterms:W3CDTF">2023-03-21T14:41:10Z</dcterms:modified>
</cp:coreProperties>
</file>